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1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0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10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8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319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0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9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0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9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9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4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8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5C9DB-43F3-4030-8286-2F9460A1D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292" y="722335"/>
            <a:ext cx="5312602" cy="2229632"/>
          </a:xfrm>
        </p:spPr>
        <p:txBody>
          <a:bodyPr>
            <a:noAutofit/>
          </a:bodyPr>
          <a:lstStyle/>
          <a:p>
            <a:pPr algn="ctr"/>
            <a:r>
              <a:rPr lang="sv-SE" sz="6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BOASLAGET</a:t>
            </a:r>
            <a:br>
              <a:rPr lang="sv-SE" sz="6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sv-SE" sz="6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2022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EC0D092-56E5-4795-8C9F-5DAA6306C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292" y="3056352"/>
            <a:ext cx="5412809" cy="5599133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>
                <a:latin typeface="Arial Rounded MT Bold" panose="020F0704030504030204" pitchFamily="34" charset="0"/>
              </a:rPr>
              <a:t>Söndagen 15 Maj</a:t>
            </a:r>
          </a:p>
          <a:p>
            <a:pPr algn="ctr"/>
            <a:r>
              <a:rPr lang="sv-SE" sz="2400" b="1" dirty="0">
                <a:latin typeface="Arial Rounded MT Bold" panose="020F0704030504030204" pitchFamily="34" charset="0"/>
              </a:rPr>
              <a:t>Löpande start kl. 9.00</a:t>
            </a:r>
          </a:p>
          <a:p>
            <a:pPr algn="ctr"/>
            <a:r>
              <a:rPr lang="sv-SE" sz="2400" b="1" dirty="0" err="1">
                <a:latin typeface="Arial Rounded MT Bold" panose="020F0704030504030204" pitchFamily="34" charset="0"/>
              </a:rPr>
              <a:t>Partävling</a:t>
            </a:r>
            <a:r>
              <a:rPr lang="sv-SE" sz="2400" b="1" dirty="0">
                <a:latin typeface="Arial Rounded MT Bold" panose="020F0704030504030204" pitchFamily="34" charset="0"/>
              </a:rPr>
              <a:t>, </a:t>
            </a:r>
            <a:r>
              <a:rPr lang="sv-SE" sz="2400" b="1" dirty="0" err="1">
                <a:latin typeface="Arial Rounded MT Bold" panose="020F0704030504030204" pitchFamily="34" charset="0"/>
              </a:rPr>
              <a:t>Fyrboll</a:t>
            </a:r>
            <a:r>
              <a:rPr lang="sv-SE" sz="2400" b="1" dirty="0">
                <a:latin typeface="Arial Rounded MT Bold" panose="020F0704030504030204" pitchFamily="34" charset="0"/>
              </a:rPr>
              <a:t>, </a:t>
            </a:r>
            <a:r>
              <a:rPr lang="sv-SE" sz="2400" b="1" dirty="0" err="1">
                <a:latin typeface="Arial Rounded MT Bold" panose="020F0704030504030204" pitchFamily="34" charset="0"/>
              </a:rPr>
              <a:t>Bästboll</a:t>
            </a:r>
            <a:r>
              <a:rPr lang="sv-SE" sz="2400" b="1" dirty="0">
                <a:latin typeface="Arial Rounded MT Bold" panose="020F0704030504030204" pitchFamily="34" charset="0"/>
              </a:rPr>
              <a:t>, Poängbogey</a:t>
            </a:r>
          </a:p>
          <a:p>
            <a:pPr algn="ctr"/>
            <a:endParaRPr lang="sv-SE" sz="2400" dirty="0">
              <a:latin typeface="Arial Rounded MT Bold" panose="020F0704030504030204" pitchFamily="34" charset="0"/>
            </a:endParaRPr>
          </a:p>
          <a:p>
            <a:pPr algn="ctr"/>
            <a:r>
              <a:rPr lang="sv-SE" sz="2400" dirty="0">
                <a:latin typeface="Arial Rounded MT Bold" panose="020F0704030504030204" pitchFamily="34" charset="0"/>
              </a:rPr>
              <a:t>Startavgift 100 kr/person</a:t>
            </a:r>
          </a:p>
          <a:p>
            <a:pPr algn="ctr"/>
            <a:r>
              <a:rPr lang="sv-SE" sz="2400" dirty="0" err="1">
                <a:latin typeface="Arial Rounded MT Bold" panose="020F0704030504030204" pitchFamily="34" charset="0"/>
              </a:rPr>
              <a:t>Tävlingsgreenfee</a:t>
            </a:r>
            <a:r>
              <a:rPr lang="sv-SE" sz="2400" dirty="0">
                <a:latin typeface="Arial Rounded MT Bold" panose="020F0704030504030204" pitchFamily="34" charset="0"/>
              </a:rPr>
              <a:t> 300 kr/par</a:t>
            </a:r>
          </a:p>
          <a:p>
            <a:pPr algn="ctr"/>
            <a:r>
              <a:rPr lang="sv-SE" sz="2400" dirty="0">
                <a:latin typeface="Arial Rounded MT Bold" panose="020F0704030504030204" pitchFamily="34" charset="0"/>
              </a:rPr>
              <a:t>Anmälan senast 13 Maj kl. 12.00</a:t>
            </a:r>
          </a:p>
          <a:p>
            <a:pPr algn="ctr"/>
            <a:r>
              <a:rPr lang="sv-SE" sz="2400" dirty="0">
                <a:latin typeface="Arial Rounded MT Bold" panose="020F0704030504030204" pitchFamily="34" charset="0"/>
              </a:rPr>
              <a:t>Anmälning görs via Mingolf.se</a:t>
            </a:r>
          </a:p>
          <a:p>
            <a:pPr algn="ctr"/>
            <a:endParaRPr lang="sv-SE" sz="2400" dirty="0">
              <a:latin typeface="Arial Rounded MT Bold" panose="020F0704030504030204" pitchFamily="34" charset="0"/>
            </a:endParaRPr>
          </a:p>
          <a:p>
            <a:pPr algn="ctr"/>
            <a:r>
              <a:rPr lang="sv-SE" sz="2400" dirty="0">
                <a:latin typeface="Arial Rounded MT Bold" panose="020F0704030504030204" pitchFamily="34" charset="0"/>
              </a:rPr>
              <a:t>Tävlingssponsor</a:t>
            </a:r>
          </a:p>
          <a:p>
            <a:pPr algn="ctr"/>
            <a:endParaRPr lang="sv-SE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804EBC5-025B-4092-BEA7-488FFB63D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780" y="8359850"/>
            <a:ext cx="1421831" cy="142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05335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Anpassat 2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42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Century Gothic</vt:lpstr>
      <vt:lpstr>Wingdings 3</vt:lpstr>
      <vt:lpstr>Slinga</vt:lpstr>
      <vt:lpstr>BOASLAGET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Liz Åkesson</dc:creator>
  <cp:lastModifiedBy>Liz Åkesson</cp:lastModifiedBy>
  <cp:revision>9</cp:revision>
  <cp:lastPrinted>2022-04-26T07:41:18Z</cp:lastPrinted>
  <dcterms:created xsi:type="dcterms:W3CDTF">2020-03-03T09:00:31Z</dcterms:created>
  <dcterms:modified xsi:type="dcterms:W3CDTF">2022-04-26T07:43:55Z</dcterms:modified>
</cp:coreProperties>
</file>